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4" ContentType="video/unknown"/>
  <Override PartName="/ppt/media/media2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19200" u="none" kumimoji="0" normalizeH="0">
        <a:ln>
          <a:noFill/>
        </a:ln>
        <a:solidFill>
          <a:srgbClr val="FFFFFF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ctr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19200" u="none" kumimoji="0" normalizeH="0">
        <a:ln>
          <a:noFill/>
        </a:ln>
        <a:solidFill>
          <a:srgbClr val="FFFFFF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ctr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19200" u="none" kumimoji="0" normalizeH="0">
        <a:ln>
          <a:noFill/>
        </a:ln>
        <a:solidFill>
          <a:srgbClr val="FFFFFF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ctr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19200" u="none" kumimoji="0" normalizeH="0">
        <a:ln>
          <a:noFill/>
        </a:ln>
        <a:solidFill>
          <a:srgbClr val="FFFFFF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ctr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19200" u="none" kumimoji="0" normalizeH="0">
        <a:ln>
          <a:noFill/>
        </a:ln>
        <a:solidFill>
          <a:srgbClr val="FFFFFF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ctr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19200" u="none" kumimoji="0" normalizeH="0">
        <a:ln>
          <a:noFill/>
        </a:ln>
        <a:solidFill>
          <a:srgbClr val="FFFFFF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ctr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19200" u="none" kumimoji="0" normalizeH="0">
        <a:ln>
          <a:noFill/>
        </a:ln>
        <a:solidFill>
          <a:srgbClr val="FFFFFF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ctr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19200" u="none" kumimoji="0" normalizeH="0">
        <a:ln>
          <a:noFill/>
        </a:ln>
        <a:solidFill>
          <a:srgbClr val="FFFFFF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ctr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19200" u="none" kumimoji="0" normalizeH="0">
        <a:ln>
          <a:noFill/>
        </a:ln>
        <a:solidFill>
          <a:srgbClr val="FFFFFF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1pPr>
    <a:lvl2pPr indent="228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2pPr>
    <a:lvl3pPr indent="457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3pPr>
    <a:lvl4pPr indent="685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4pPr>
    <a:lvl5pPr indent="9144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5pPr>
    <a:lvl6pPr indent="11430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6pPr>
    <a:lvl7pPr indent="1371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7pPr>
    <a:lvl8pPr indent="1600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8pPr>
    <a:lvl9pPr indent="1828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タイトル&amp;サブタイトル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線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pPr>
          </a:p>
        </p:txBody>
      </p:sp>
      <p:sp>
        <p:nvSpPr>
          <p:cNvPr id="13" name="タイトルテキスト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4" name="本文レベル1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15" name="スライド番号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箇条書き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テキスト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テキスト</a:t>
            </a:r>
          </a:p>
        </p:txBody>
      </p:sp>
      <p:sp>
        <p:nvSpPr>
          <p:cNvPr id="103" name="本文レベル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10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画像（3点）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イメージ"/>
          <p:cNvSpPr/>
          <p:nvPr>
            <p:ph type="pic" sz="half" idx="13"/>
          </p:nvPr>
        </p:nvSpPr>
        <p:spPr>
          <a:xfrm>
            <a:off x="12192000" y="0"/>
            <a:ext cx="12192000" cy="6832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イメージ"/>
          <p:cNvSpPr/>
          <p:nvPr>
            <p:ph type="pic" sz="half" idx="14"/>
          </p:nvPr>
        </p:nvSpPr>
        <p:spPr>
          <a:xfrm>
            <a:off x="12192000" y="6896100"/>
            <a:ext cx="12192000" cy="6819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イメージ"/>
          <p:cNvSpPr/>
          <p:nvPr>
            <p:ph type="pic" idx="15"/>
          </p:nvPr>
        </p:nvSpPr>
        <p:spPr>
          <a:xfrm>
            <a:off x="0" y="0"/>
            <a:ext cx="121285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用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コールアウト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ここに引用を入力します。"/>
          <p:cNvSpPr txBox="1"/>
          <p:nvPr>
            <p:ph type="body" sz="quarter" idx="13"/>
          </p:nvPr>
        </p:nvSpPr>
        <p:spPr>
          <a:xfrm>
            <a:off x="1676400" y="4089400"/>
            <a:ext cx="21056600" cy="1803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ここに引用を入力します。</a:t>
            </a:r>
          </a:p>
        </p:txBody>
      </p:sp>
      <p:sp>
        <p:nvSpPr>
          <p:cNvPr id="123" name="Johnny Appleseed"/>
          <p:cNvSpPr txBox="1"/>
          <p:nvPr>
            <p:ph type="body" sz="quarter" idx="14"/>
          </p:nvPr>
        </p:nvSpPr>
        <p:spPr>
          <a:xfrm>
            <a:off x="762000" y="10953750"/>
            <a:ext cx="22860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テキスト"/>
          <p:cNvSpPr txBox="1"/>
          <p:nvPr>
            <p:ph type="body" sz="quarter" idx="15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テキスト</a:t>
            </a:r>
          </a:p>
        </p:txBody>
      </p:sp>
      <p:sp>
        <p:nvSpPr>
          <p:cNvPr id="12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引用（代替）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ここに引用を入力します。"/>
          <p:cNvSpPr txBox="1"/>
          <p:nvPr>
            <p:ph type="body" sz="quarter" idx="13"/>
          </p:nvPr>
        </p:nvSpPr>
        <p:spPr>
          <a:xfrm>
            <a:off x="11049000" y="3721100"/>
            <a:ext cx="12573000" cy="4015739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ここに引用を入力します。</a:t>
            </a:r>
          </a:p>
        </p:txBody>
      </p:sp>
      <p:sp>
        <p:nvSpPr>
          <p:cNvPr id="133" name="イメージ"/>
          <p:cNvSpPr/>
          <p:nvPr>
            <p:ph type="pic" idx="14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15"/>
          </p:nvPr>
        </p:nvSpPr>
        <p:spPr>
          <a:xfrm>
            <a:off x="11049000" y="10953750"/>
            <a:ext cx="12573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写真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イメージ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空白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空白（代替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画像（横長）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イメージ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線"/>
          <p:cNvSpPr/>
          <p:nvPr>
            <p:ph type="body" sz="quarter" idx="14"/>
          </p:nvPr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pPr>
          </a:p>
        </p:txBody>
      </p:sp>
      <p:sp>
        <p:nvSpPr>
          <p:cNvPr id="24" name="タイトルテキスト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5" name="本文レベル1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6" name="スライド番号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タイトル&amp;サブタイトル（代替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線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pPr>
          </a:p>
        </p:txBody>
      </p:sp>
      <p:sp>
        <p:nvSpPr>
          <p:cNvPr id="34" name="タイトルテキスト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35" name="本文レベル1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36" name="スライド番号"/>
          <p:cNvSpPr txBox="1"/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タイトル（中央）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タイトルテキスト"/>
          <p:cNvSpPr txBox="1"/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44" name="スライド番号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画像（縦長）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線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pPr>
          </a:p>
        </p:txBody>
      </p:sp>
      <p:sp>
        <p:nvSpPr>
          <p:cNvPr id="52" name="イメージ"/>
          <p:cNvSpPr/>
          <p:nvPr>
            <p:ph type="pic" idx="13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タイトルテキスト"/>
          <p:cNvSpPr txBox="1"/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54" name="本文レベル1…"/>
          <p:cNvSpPr txBox="1"/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55" name="スライド番号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（上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テキスト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テキスト</a:t>
            </a:r>
          </a:p>
        </p:txBody>
      </p:sp>
      <p:sp>
        <p:nvSpPr>
          <p:cNvPr id="63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6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箇条書き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テキスト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テキスト</a:t>
            </a:r>
          </a:p>
        </p:txBody>
      </p:sp>
      <p:sp>
        <p:nvSpPr>
          <p:cNvPr id="72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73" name="本文レベル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7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箇条書き（代替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テキスト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テキスト</a:t>
            </a:r>
          </a:p>
        </p:txBody>
      </p:sp>
      <p:sp>
        <p:nvSpPr>
          <p:cNvPr id="82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83" name="本文レベル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8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、箇条書き、画像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テキスト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テキスト</a:t>
            </a:r>
          </a:p>
        </p:txBody>
      </p:sp>
      <p:sp>
        <p:nvSpPr>
          <p:cNvPr id="92" name="イメージ"/>
          <p:cNvSpPr/>
          <p:nvPr>
            <p:ph type="pic" sz="half" idx="14"/>
          </p:nvPr>
        </p:nvSpPr>
        <p:spPr>
          <a:xfrm>
            <a:off x="13335000" y="2159000"/>
            <a:ext cx="10287000" cy="10795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タイトルテキスト"/>
          <p:cNvSpPr txBox="1"/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94" name="本文レベル1…"/>
          <p:cNvSpPr txBox="1"/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9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線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pPr>
          </a:p>
        </p:txBody>
      </p:sp>
      <p:sp>
        <p:nvSpPr>
          <p:cNvPr id="3" name="タイトルテキスト"/>
          <p:cNvSpPr txBox="1"/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タイトルテキスト</a:t>
            </a:r>
          </a:p>
        </p:txBody>
      </p:sp>
      <p:sp>
        <p:nvSpPr>
          <p:cNvPr id="4" name="本文レベル1…"/>
          <p:cNvSpPr txBox="1"/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5" name="スライド番号"/>
          <p:cNvSpPr txBox="1"/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3" Type="http://schemas.microsoft.com/office/2007/relationships/media" Target="../media/media2.mp4"/><Relationship Id="rId4" Type="http://schemas.openxmlformats.org/officeDocument/2006/relationships/image" Target="../media/image7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動画部門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29088"/>
            </a:lvl1pPr>
          </a:lstStyle>
          <a:p>
            <a:pPr/>
            <a:r>
              <a:t>動画部門</a:t>
            </a:r>
          </a:p>
        </p:txBody>
      </p:sp>
      <p:sp>
        <p:nvSpPr>
          <p:cNvPr id="167" name="2018/07/05 SYSKEN hackathon 成果発表会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2018/07/05 SYSKEN hackathon 成果発表会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みんな大好き…"/>
          <p:cNvSpPr txBox="1"/>
          <p:nvPr/>
        </p:nvSpPr>
        <p:spPr>
          <a:xfrm>
            <a:off x="4514849" y="3098799"/>
            <a:ext cx="15354301" cy="751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みんな大好き</a:t>
            </a:r>
          </a:p>
          <a:p>
            <a:pPr lvl="3">
              <a:defRPr>
                <a:solidFill>
                  <a:schemeClr val="accent3"/>
                </a:solidFill>
              </a:defRPr>
            </a:pPr>
            <a:r>
              <a:t>NCS</a:t>
            </a:r>
          </a:p>
        </p:txBody>
      </p:sp>
      <p:pic>
        <p:nvPicPr>
          <p:cNvPr id="189" name="photo.jpg" descr="photo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949219" y="9238555"/>
            <a:ext cx="3657601" cy="3657601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https://www.youtube.com/user/NoCopyrightSounds"/>
          <p:cNvSpPr txBox="1"/>
          <p:nvPr/>
        </p:nvSpPr>
        <p:spPr>
          <a:xfrm>
            <a:off x="7518399" y="12071350"/>
            <a:ext cx="12362181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900"/>
              </a:spcBef>
              <a:defRPr sz="4000">
                <a:solidFill>
                  <a:srgbClr val="838787"/>
                </a:solidFill>
              </a:defRPr>
            </a:lvl1pPr>
          </a:lstStyle>
          <a:p>
            <a:pPr/>
            <a:r>
              <a:t>https://www.youtube.com/user/NoCopyrightSounds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進捗管理は大切"/>
          <p:cNvSpPr txBox="1"/>
          <p:nvPr/>
        </p:nvSpPr>
        <p:spPr>
          <a:xfrm>
            <a:off x="3600450" y="5588001"/>
            <a:ext cx="17183101" cy="2539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進捗管理は大切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定番の…"/>
          <p:cNvSpPr txBox="1"/>
          <p:nvPr/>
        </p:nvSpPr>
        <p:spPr>
          <a:xfrm>
            <a:off x="8172450" y="3098799"/>
            <a:ext cx="8039101" cy="751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定番の</a:t>
            </a:r>
          </a:p>
          <a:p>
            <a:pPr lvl="3">
              <a:defRPr>
                <a:solidFill>
                  <a:schemeClr val="accent1"/>
                </a:solidFill>
              </a:defRPr>
            </a:pPr>
            <a:r>
              <a:t>Trello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スクリーンショット 2018-07-05 9.44.28.png" descr="スクリーンショット 2018-07-05 9.44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1143000"/>
            <a:ext cx="18288000" cy="1143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いつものTrello HelpMe!…"/>
          <p:cNvSpPr txBox="1"/>
          <p:nvPr/>
        </p:nvSpPr>
        <p:spPr>
          <a:xfrm>
            <a:off x="4276724" y="914400"/>
            <a:ext cx="15830551" cy="1188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>
              <a:defRPr sz="15000"/>
            </a:pPr>
            <a:r>
              <a:t>いつものTrello</a:t>
            </a:r>
            <a:br/>
            <a:r>
              <a:rPr>
                <a:solidFill>
                  <a:schemeClr val="accent5">
                    <a:hueOff val="343847"/>
                    <a:satOff val="6318"/>
                    <a:lumOff val="8159"/>
                  </a:schemeClr>
                </a:solidFill>
              </a:rPr>
              <a:t>HelpMe!</a:t>
            </a:r>
          </a:p>
          <a:p>
            <a:pPr lvl="3">
              <a:defRPr sz="15000"/>
            </a:pPr>
            <a:r>
              <a:t>を用意することで</a:t>
            </a:r>
          </a:p>
          <a:p>
            <a:pPr lvl="3">
              <a:defRPr sz="15000"/>
            </a:pPr>
            <a:r>
              <a:t>助け合いを簡単に</a:t>
            </a:r>
          </a:p>
        </p:txBody>
      </p:sp>
      <p:pic>
        <p:nvPicPr>
          <p:cNvPr id="199" name="スクリーンショット 2018-07-05 9.44.28.png" descr="スクリーンショット 2018-07-05 9.44.28.png"/>
          <p:cNvPicPr>
            <a:picLocks noChangeAspect="1"/>
          </p:cNvPicPr>
          <p:nvPr/>
        </p:nvPicPr>
        <p:blipFill>
          <a:blip r:embed="rId2">
            <a:extLst/>
          </a:blip>
          <a:srcRect l="57163" t="5915" r="20759" b="75167"/>
          <a:stretch>
            <a:fillRect/>
          </a:stretch>
        </p:blipFill>
        <p:spPr>
          <a:xfrm>
            <a:off x="903684" y="3850251"/>
            <a:ext cx="6316124" cy="33825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スクリーンショット 2018-07-05 9.48.05.png" descr="スクリーンショット 2018-07-05 9.48.05.pn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4795" r="0" b="479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02" name="作業内容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68655">
              <a:spcBef>
                <a:spcPts val="3100"/>
              </a:spcBef>
              <a:defRPr sz="7047"/>
            </a:lvl1pPr>
          </a:lstStyle>
          <a:p>
            <a:pPr/>
            <a:r>
              <a:t>作業内容</a:t>
            </a:r>
          </a:p>
        </p:txBody>
      </p:sp>
      <p:sp>
        <p:nvSpPr>
          <p:cNvPr id="203" name="BGMを選んで→解析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100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BGMを選んで→解析</a:t>
            </a:r>
          </a:p>
          <a:p>
            <a:pPr>
              <a:defRPr sz="5100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解析結果に基づいて</a:t>
            </a:r>
            <a:br/>
            <a:r>
              <a:t>AviUtlでグリッド設定</a:t>
            </a:r>
          </a:p>
          <a:p>
            <a:pPr>
              <a:defRPr sz="5100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動画を作って</a:t>
            </a:r>
          </a:p>
          <a:p>
            <a:pPr>
              <a:defRPr sz="5100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あとは公開するだけ←ここまだ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動画のかっこよさ ≒ BGMのかっこよさ"/>
          <p:cNvSpPr txBox="1"/>
          <p:nvPr/>
        </p:nvSpPr>
        <p:spPr>
          <a:xfrm>
            <a:off x="1987448" y="596897"/>
            <a:ext cx="20409104" cy="12522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動画のかっこよさ</a:t>
            </a:r>
            <a:br/>
            <a:r>
              <a:t>≒</a:t>
            </a:r>
            <a:br/>
            <a:r>
              <a:t>BGMのかっこよさ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だけど 期間短いので さっさと決めた"/>
          <p:cNvSpPr txBox="1"/>
          <p:nvPr/>
        </p:nvSpPr>
        <p:spPr>
          <a:xfrm>
            <a:off x="3600450" y="1041398"/>
            <a:ext cx="17183101" cy="11633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だけど</a:t>
            </a:r>
            <a:br/>
            <a:r>
              <a:t>期間短いので</a:t>
            </a:r>
            <a:br/>
            <a:r>
              <a:t>さっさと決めた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スクリーンショット 2018-07-05 9.51.09.png" descr="スクリーンショット 2018-07-05 9.51.0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1143000"/>
            <a:ext cx="18288000" cy="11430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RetroVision - Cake [NSC Release]"/>
          <p:cNvSpPr txBox="1"/>
          <p:nvPr/>
        </p:nvSpPr>
        <p:spPr>
          <a:xfrm>
            <a:off x="908875" y="10464800"/>
            <a:ext cx="22566250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>
              <a:defRPr sz="11700"/>
            </a:pPr>
            <a:r>
              <a:t>RetroVision - Cake [NSC Release]</a:t>
            </a:r>
          </a:p>
        </p:txBody>
      </p:sp>
      <p:sp>
        <p:nvSpPr>
          <p:cNvPr id="211" name="https://www.youtube.com/watch?v=n3VO9FnueHI"/>
          <p:cNvSpPr txBox="1"/>
          <p:nvPr/>
        </p:nvSpPr>
        <p:spPr>
          <a:xfrm>
            <a:off x="12319000" y="12782550"/>
            <a:ext cx="11947144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3900"/>
              </a:spcBef>
              <a:defRPr sz="4000">
                <a:solidFill>
                  <a:srgbClr val="838787"/>
                </a:solidFill>
              </a:defRPr>
            </a:lvl1pPr>
          </a:lstStyle>
          <a:p>
            <a:pPr/>
            <a:r>
              <a:t>https://www.youtube.com/watch?v=n3VO9FnueHI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そしたらAviUtlで制作"/>
          <p:cNvSpPr txBox="1"/>
          <p:nvPr/>
        </p:nvSpPr>
        <p:spPr>
          <a:xfrm>
            <a:off x="224485" y="5143499"/>
            <a:ext cx="23935031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そしたらAviUtlで制作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アジェンダ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defTabSz="668655">
              <a:spcBef>
                <a:spcPts val="3100"/>
              </a:spcBef>
              <a:defRPr sz="7047"/>
            </a:pPr>
            <a:r>
              <a:t>アジェンダ</a:t>
            </a:r>
          </a:p>
        </p:txBody>
      </p:sp>
      <p:sp>
        <p:nvSpPr>
          <p:cNvPr id="170" name="概要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  <a:defRPr sz="9800">
                <a:solidFill>
                  <a:srgbClr val="C0C3C5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pPr>
            <a:r>
              <a:t>概要</a:t>
            </a:r>
          </a:p>
          <a:p>
            <a:pPr>
              <a:buChar char="‣"/>
              <a:defRPr sz="9800">
                <a:solidFill>
                  <a:srgbClr val="C0C3C5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pPr>
            <a:r>
              <a:t>作業内容</a:t>
            </a:r>
          </a:p>
          <a:p>
            <a:pPr>
              <a:buChar char="‣"/>
              <a:defRPr sz="9800">
                <a:solidFill>
                  <a:srgbClr val="C0C3C5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pPr>
            <a:r>
              <a:t>完成品</a:t>
            </a:r>
          </a:p>
          <a:p>
            <a:pPr>
              <a:buChar char="‣"/>
              <a:defRPr sz="9800">
                <a:solidFill>
                  <a:srgbClr val="C0C3C5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pPr>
            <a:r>
              <a:t>反省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スクリーンショット (9).png" descr="スクリーンショット (9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そしたらAviUtlで制作"/>
          <p:cNvSpPr txBox="1"/>
          <p:nvPr/>
        </p:nvSpPr>
        <p:spPr>
          <a:xfrm>
            <a:off x="224485" y="5099050"/>
            <a:ext cx="23935031" cy="351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>
              <a:defRPr>
                <a:solidFill>
                  <a:srgbClr val="222222"/>
                </a:solidFill>
              </a:defRPr>
            </a:pPr>
            <a:r>
              <a:t>そしたらAviUtlで制作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完成!"/>
          <p:cNvSpPr txBox="1"/>
          <p:nvPr/>
        </p:nvSpPr>
        <p:spPr>
          <a:xfrm>
            <a:off x="9289237" y="5143499"/>
            <a:ext cx="5805526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完成!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やったね!"/>
          <p:cNvSpPr txBox="1"/>
          <p:nvPr/>
        </p:nvSpPr>
        <p:spPr>
          <a:xfrm>
            <a:off x="6850837" y="5143499"/>
            <a:ext cx="10682327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やったね!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SYSKEN_hackathon_movie.mp4" descr="SYSKEN_hackathon_movie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88333" fill="hold"/>
                                        <p:tgtEl>
                                          <p:spTgt spid="2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2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スクリーンショット 2018-07-05 9.44.28.png" descr="スクリーンショット 2018-07-05 9.44.28.pn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73" t="0" r="40367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25" name="反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68655">
              <a:spcBef>
                <a:spcPts val="3100"/>
              </a:spcBef>
              <a:defRPr sz="7047"/>
            </a:lvl1pPr>
          </a:lstStyle>
          <a:p>
            <a:pPr/>
            <a:r>
              <a:t>反省</a:t>
            </a:r>
          </a:p>
        </p:txBody>
      </p:sp>
      <p:sp>
        <p:nvSpPr>
          <p:cNvPr id="226" name="進捗管理が微妙だった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628650" indent="-628650" defTabSz="817244">
              <a:spcBef>
                <a:spcPts val="3800"/>
              </a:spcBef>
              <a:defRPr sz="5049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進捗管理が微妙だった</a:t>
            </a:r>
          </a:p>
          <a:p>
            <a:pPr marL="628650" indent="-628650" defTabSz="817244">
              <a:spcBef>
                <a:spcPts val="3800"/>
              </a:spcBef>
              <a:defRPr sz="5049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AviUtlの講習などを先輩に丸投げしてしまった</a:t>
            </a:r>
          </a:p>
          <a:p>
            <a:pPr lvl="1" marL="1257300" indent="-628650" defTabSz="817244">
              <a:spcBef>
                <a:spcPts val="3800"/>
              </a:spcBef>
              <a:defRPr sz="5049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本当に申し訳ないです。</a:t>
            </a:r>
          </a:p>
          <a:p>
            <a:pPr marL="628650" indent="-628650" defTabSz="817244">
              <a:spcBef>
                <a:spcPts val="3800"/>
              </a:spcBef>
              <a:defRPr sz="5049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</a:p>
          <a:p>
            <a:pPr marL="628650" indent="-628650" defTabSz="817244">
              <a:spcBef>
                <a:spcPts val="3800"/>
              </a:spcBef>
              <a:defRPr sz="5049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一年生の動画のクオリティがヤバイ</a:t>
            </a:r>
            <a:br/>
            <a:r>
              <a:t>(褒めてる)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Fin"/>
          <p:cNvSpPr txBox="1"/>
          <p:nvPr/>
        </p:nvSpPr>
        <p:spPr>
          <a:xfrm>
            <a:off x="8316341" y="1809750"/>
            <a:ext cx="5973319" cy="1009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 algn="just">
              <a:defRPr sz="23300">
                <a:latin typeface="Zapfino"/>
                <a:ea typeface="Zapfino"/>
                <a:cs typeface="Zapfino"/>
                <a:sym typeface="Zapfino"/>
              </a:defRPr>
            </a:pPr>
            <a:r>
              <a:t>Fin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動画ハッカソン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693419">
              <a:defRPr sz="25451"/>
            </a:lvl1pPr>
          </a:lstStyle>
          <a:p>
            <a:pPr/>
            <a:r>
              <a:t>動画ハッカソン</a:t>
            </a:r>
          </a:p>
        </p:txBody>
      </p:sp>
      <p:sp>
        <p:nvSpPr>
          <p:cNvPr id="232" name="1-4-kaho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1-4-kaho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1">
                <a:hueOff val="178262"/>
                <a:satOff val="-8651"/>
                <a:lumOff val="-7254"/>
              </a:schemeClr>
            </a:gs>
            <a:gs pos="53589">
              <a:srgbClr val="3697C9"/>
            </a:gs>
            <a:gs pos="100000">
              <a:schemeClr val="accent1">
                <a:satOff val="-4060"/>
              </a:schemeClr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BGM:…"/>
          <p:cNvSpPr txBox="1"/>
          <p:nvPr>
            <p:ph type="body" idx="13"/>
          </p:nvPr>
        </p:nvSpPr>
        <p:spPr>
          <a:xfrm>
            <a:off x="11049000" y="3721100"/>
            <a:ext cx="12573000" cy="5213608"/>
          </a:xfrm>
          <a:prstGeom prst="rect">
            <a:avLst/>
          </a:prstGeom>
        </p:spPr>
        <p:txBody>
          <a:bodyPr/>
          <a:lstStyle/>
          <a:p>
            <a:pPr/>
            <a:r>
              <a:t>BGM:</a:t>
            </a:r>
          </a:p>
          <a:p>
            <a:pPr/>
            <a:r>
              <a:t>Lensko - Let's Go! [NCS Release]</a:t>
            </a:r>
          </a:p>
        </p:txBody>
      </p:sp>
      <p:pic>
        <p:nvPicPr>
          <p:cNvPr id="235" name="スクリーンショット 2018-07-11 17.08.51.png" descr="スクリーンショット 2018-07-11 17.08.51.pn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4571" t="0" r="48553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36" name="https://www.youtube.com/watch?v=mSLuJYtl89Y"/>
          <p:cNvSpPr txBox="1"/>
          <p:nvPr>
            <p:ph type="body" idx="15"/>
          </p:nvPr>
        </p:nvSpPr>
        <p:spPr>
          <a:xfrm>
            <a:off x="11049000" y="10295888"/>
            <a:ext cx="12573000" cy="2522224"/>
          </a:xfrm>
          <a:prstGeom prst="rect">
            <a:avLst/>
          </a:prstGeom>
        </p:spPr>
        <p:txBody>
          <a:bodyPr/>
          <a:lstStyle/>
          <a:p>
            <a:pPr/>
            <a:r>
              <a:t>https://www.youtube.com/watch?v=mSLuJYtl89Y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完成!"/>
          <p:cNvSpPr txBox="1"/>
          <p:nvPr/>
        </p:nvSpPr>
        <p:spPr>
          <a:xfrm>
            <a:off x="9289237" y="5143499"/>
            <a:ext cx="5805526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完成!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スクリーンショット (9).png" descr="スクリーンショット (9).pn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6257" t="0" r="40139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3" name="概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68655">
              <a:spcBef>
                <a:spcPts val="3100"/>
              </a:spcBef>
              <a:defRPr sz="7047"/>
            </a:lvl1pPr>
          </a:lstStyle>
          <a:p>
            <a:pPr/>
            <a:r>
              <a:t>概要</a:t>
            </a:r>
          </a:p>
        </p:txBody>
      </p:sp>
      <p:sp>
        <p:nvSpPr>
          <p:cNvPr id="174" name="テーマ：自己紹介動画を作ってみよう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100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テーマ：自己紹介動画を作ってみよう</a:t>
            </a:r>
          </a:p>
          <a:p>
            <a:pPr>
              <a:defRPr sz="5100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使用ツール：AviUtl</a:t>
            </a:r>
          </a:p>
          <a:p>
            <a:pPr>
              <a:defRPr sz="5100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楽曲：NCS, 他</a:t>
            </a:r>
          </a:p>
          <a:p>
            <a:pPr>
              <a:defRPr sz="5100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素材：自分で用意</a:t>
            </a:r>
          </a:p>
          <a:p>
            <a:pPr>
              <a:defRPr sz="5100">
                <a:solidFill>
                  <a:srgbClr val="F8FCFF"/>
                </a:solidFill>
                <a:latin typeface="クレー ミディアム"/>
                <a:ea typeface="クレー ミディアム"/>
                <a:cs typeface="クレー ミディアム"/>
                <a:sym typeface="クレー ミディアム"/>
              </a:defRPr>
            </a:pPr>
            <a:r>
              <a:t>進捗管理：Trello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preview.mp4" descr="preview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63331" fill="hold"/>
                                        <p:tgtEl>
                                          <p:spTgt spid="2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40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Fin"/>
          <p:cNvSpPr txBox="1"/>
          <p:nvPr/>
        </p:nvSpPr>
        <p:spPr>
          <a:xfrm>
            <a:off x="8316341" y="1809750"/>
            <a:ext cx="5973319" cy="1009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 algn="just">
              <a:defRPr sz="23300">
                <a:latin typeface="Zapfino"/>
                <a:ea typeface="Zapfino"/>
                <a:cs typeface="Zapfino"/>
                <a:sym typeface="Zapfino"/>
              </a:defRPr>
            </a:pPr>
            <a:r>
              <a:t>Fin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制作テーマは 単純にしたかった"/>
          <p:cNvSpPr txBox="1"/>
          <p:nvPr/>
        </p:nvSpPr>
        <p:spPr>
          <a:xfrm>
            <a:off x="2381250" y="3314700"/>
            <a:ext cx="19621501" cy="70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制作テーマは</a:t>
            </a:r>
            <a:br/>
            <a:r>
              <a:t>単純にしたかった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そこで 自己紹介"/>
          <p:cNvSpPr txBox="1"/>
          <p:nvPr/>
        </p:nvSpPr>
        <p:spPr>
          <a:xfrm>
            <a:off x="7258050" y="3314700"/>
            <a:ext cx="9867901" cy="70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そこで</a:t>
            </a:r>
            <a:br/>
            <a:r>
              <a:rPr>
                <a:solidFill>
                  <a:schemeClr val="accent4"/>
                </a:solidFill>
              </a:rPr>
              <a:t>自己紹介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使用ツールは 無料かつパワフルに"/>
          <p:cNvSpPr txBox="1"/>
          <p:nvPr/>
        </p:nvSpPr>
        <p:spPr>
          <a:xfrm>
            <a:off x="1223009" y="3314700"/>
            <a:ext cx="21937981" cy="708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使用ツールは</a:t>
            </a:r>
            <a:br/>
            <a:r>
              <a:t>無料かつパワフルに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ということで…"/>
          <p:cNvSpPr txBox="1"/>
          <p:nvPr/>
        </p:nvSpPr>
        <p:spPr>
          <a:xfrm>
            <a:off x="4514849" y="3098799"/>
            <a:ext cx="15354301" cy="751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ということで</a:t>
            </a:r>
          </a:p>
          <a:p>
            <a:pPr lvl="3">
              <a:defRPr>
                <a:solidFill>
                  <a:schemeClr val="accent6">
                    <a:hueOff val="146492"/>
                    <a:satOff val="27796"/>
                    <a:lumOff val="22179"/>
                  </a:schemeClr>
                </a:solidFill>
              </a:defRPr>
            </a:pPr>
            <a:r>
              <a:t>AviUtl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動画のかっこよさ＝"/>
          <p:cNvSpPr txBox="1"/>
          <p:nvPr/>
        </p:nvSpPr>
        <p:spPr>
          <a:xfrm>
            <a:off x="1162049" y="5588001"/>
            <a:ext cx="22059901" cy="2539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動画のかっこよさ＝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≒BGMのかっこよさ"/>
          <p:cNvSpPr txBox="1"/>
          <p:nvPr/>
        </p:nvSpPr>
        <p:spPr>
          <a:xfrm>
            <a:off x="1216519" y="5143499"/>
            <a:ext cx="21950963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/>
            <a:r>
              <a:t>≒BGMのかっこよさ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9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9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